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5"/>
  </p:notesMasterIdLst>
  <p:sldIdLst>
    <p:sldId id="256" r:id="rId5"/>
    <p:sldId id="258" r:id="rId6"/>
    <p:sldId id="269" r:id="rId7"/>
    <p:sldId id="259" r:id="rId8"/>
    <p:sldId id="262" r:id="rId9"/>
    <p:sldId id="274" r:id="rId10"/>
    <p:sldId id="292" r:id="rId11"/>
    <p:sldId id="267" r:id="rId12"/>
    <p:sldId id="271" r:id="rId13"/>
    <p:sldId id="291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C1CB07A-B04F-FA28-C0C3-C354A2A8F64C}" v="18" dt="2025-06-06T19:12:18.161"/>
    <p1510:client id="{34D38A80-F963-0736-8399-005B33D06E0A}" v="376" dt="2025-06-06T18:09:18.056"/>
    <p1510:client id="{3D6C663B-D161-E0D2-9CB7-BD0ED0F208CD}" v="35" dt="2025-06-06T18:15:30.89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39"/>
    <p:restoredTop sz="87808"/>
  </p:normalViewPr>
  <p:slideViewPr>
    <p:cSldViewPr snapToGrid="0">
      <p:cViewPr varScale="1">
        <p:scale>
          <a:sx n="111" d="100"/>
          <a:sy n="111" d="100"/>
        </p:scale>
        <p:origin x="108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ennott, Liam Ricker" userId="S::lsennott@mgh.harvard.edu::699396ff-0d25-475a-820f-e24be4ae6d03" providerId="AD" clId="Web-{34D38A80-F963-0736-8399-005B33D06E0A}"/>
    <pc:docChg chg="modSld">
      <pc:chgData name="Sennott, Liam Ricker" userId="S::lsennott@mgh.harvard.edu::699396ff-0d25-475a-820f-e24be4ae6d03" providerId="AD" clId="Web-{34D38A80-F963-0736-8399-005B33D06E0A}" dt="2025-06-06T18:09:18.056" v="243"/>
      <pc:docMkLst>
        <pc:docMk/>
      </pc:docMkLst>
      <pc:sldChg chg="addSp modSp addAnim delAnim modAnim">
        <pc:chgData name="Sennott, Liam Ricker" userId="S::lsennott@mgh.harvard.edu::699396ff-0d25-475a-820f-e24be4ae6d03" providerId="AD" clId="Web-{34D38A80-F963-0736-8399-005B33D06E0A}" dt="2025-06-06T18:09:18.056" v="243"/>
        <pc:sldMkLst>
          <pc:docMk/>
          <pc:sldMk cId="1042842241" sldId="258"/>
        </pc:sldMkLst>
        <pc:spChg chg="add mod">
          <ac:chgData name="Sennott, Liam Ricker" userId="S::lsennott@mgh.harvard.edu::699396ff-0d25-475a-820f-e24be4ae6d03" providerId="AD" clId="Web-{34D38A80-F963-0736-8399-005B33D06E0A}" dt="2025-06-06T18:00:15.883" v="205"/>
          <ac:spMkLst>
            <pc:docMk/>
            <pc:sldMk cId="1042842241" sldId="258"/>
            <ac:spMk id="4" creationId="{926FBC7D-3452-E0DD-C839-43DE8DCBE6D6}"/>
          </ac:spMkLst>
        </pc:spChg>
        <pc:spChg chg="mod">
          <ac:chgData name="Sennott, Liam Ricker" userId="S::lsennott@mgh.harvard.edu::699396ff-0d25-475a-820f-e24be4ae6d03" providerId="AD" clId="Web-{34D38A80-F963-0736-8399-005B33D06E0A}" dt="2025-06-06T17:55:42.742" v="152" actId="1076"/>
          <ac:spMkLst>
            <pc:docMk/>
            <pc:sldMk cId="1042842241" sldId="258"/>
            <ac:spMk id="9" creationId="{6D57B9E2-B5FC-EAA1-0C4B-98B8F15D0A54}"/>
          </ac:spMkLst>
        </pc:spChg>
        <pc:spChg chg="mod">
          <ac:chgData name="Sennott, Liam Ricker" userId="S::lsennott@mgh.harvard.edu::699396ff-0d25-475a-820f-e24be4ae6d03" providerId="AD" clId="Web-{34D38A80-F963-0736-8399-005B33D06E0A}" dt="2025-06-06T17:55:45.211" v="153" actId="1076"/>
          <ac:spMkLst>
            <pc:docMk/>
            <pc:sldMk cId="1042842241" sldId="258"/>
            <ac:spMk id="10" creationId="{A775BC19-A235-E49F-7E40-066ECDDA01E3}"/>
          </ac:spMkLst>
        </pc:spChg>
        <pc:spChg chg="mod">
          <ac:chgData name="Sennott, Liam Ricker" userId="S::lsennott@mgh.harvard.edu::699396ff-0d25-475a-820f-e24be4ae6d03" providerId="AD" clId="Web-{34D38A80-F963-0736-8399-005B33D06E0A}" dt="2025-06-06T17:55:41.164" v="150" actId="1076"/>
          <ac:spMkLst>
            <pc:docMk/>
            <pc:sldMk cId="1042842241" sldId="258"/>
            <ac:spMk id="11" creationId="{03010B6C-A2A1-4BDB-BE11-6138468310DB}"/>
          </ac:spMkLst>
        </pc:spChg>
        <pc:picChg chg="mod">
          <ac:chgData name="Sennott, Liam Ricker" userId="S::lsennott@mgh.harvard.edu::699396ff-0d25-475a-820f-e24be4ae6d03" providerId="AD" clId="Web-{34D38A80-F963-0736-8399-005B33D06E0A}" dt="2025-06-06T17:55:41.726" v="151" actId="1076"/>
          <ac:picMkLst>
            <pc:docMk/>
            <pc:sldMk cId="1042842241" sldId="258"/>
            <ac:picMk id="3" creationId="{C4BAB670-5180-AA41-AB33-74176AF113FF}"/>
          </ac:picMkLst>
        </pc:picChg>
        <pc:picChg chg="mod">
          <ac:chgData name="Sennott, Liam Ricker" userId="S::lsennott@mgh.harvard.edu::699396ff-0d25-475a-820f-e24be4ae6d03" providerId="AD" clId="Web-{34D38A80-F963-0736-8399-005B33D06E0A}" dt="2025-06-06T17:55:39.054" v="145" actId="1076"/>
          <ac:picMkLst>
            <pc:docMk/>
            <pc:sldMk cId="1042842241" sldId="258"/>
            <ac:picMk id="1028" creationId="{EE3D1399-3935-0403-ACC4-CD48CFEEC02F}"/>
          </ac:picMkLst>
        </pc:picChg>
      </pc:sldChg>
      <pc:sldChg chg="addAnim delAnim modAnim">
        <pc:chgData name="Sennott, Liam Ricker" userId="S::lsennott@mgh.harvard.edu::699396ff-0d25-475a-820f-e24be4ae6d03" providerId="AD" clId="Web-{34D38A80-F963-0736-8399-005B33D06E0A}" dt="2025-06-06T18:05:24.024" v="221"/>
        <pc:sldMkLst>
          <pc:docMk/>
          <pc:sldMk cId="699808451" sldId="259"/>
        </pc:sldMkLst>
      </pc:sldChg>
      <pc:sldChg chg="modSp addAnim delAnim">
        <pc:chgData name="Sennott, Liam Ricker" userId="S::lsennott@mgh.harvard.edu::699396ff-0d25-475a-820f-e24be4ae6d03" providerId="AD" clId="Web-{34D38A80-F963-0736-8399-005B33D06E0A}" dt="2025-06-06T18:04:08.618" v="218"/>
        <pc:sldMkLst>
          <pc:docMk/>
          <pc:sldMk cId="1176057266" sldId="269"/>
        </pc:sldMkLst>
        <pc:spChg chg="mod">
          <ac:chgData name="Sennott, Liam Ricker" userId="S::lsennott@mgh.harvard.edu::699396ff-0d25-475a-820f-e24be4ae6d03" providerId="AD" clId="Web-{34D38A80-F963-0736-8399-005B33D06E0A}" dt="2025-06-06T17:03:36.209" v="26" actId="14100"/>
          <ac:spMkLst>
            <pc:docMk/>
            <pc:sldMk cId="1176057266" sldId="269"/>
            <ac:spMk id="4" creationId="{6011D783-95B8-7446-8A74-D0234A0CBD98}"/>
          </ac:spMkLst>
        </pc:spChg>
        <pc:spChg chg="mod">
          <ac:chgData name="Sennott, Liam Ricker" userId="S::lsennott@mgh.harvard.edu::699396ff-0d25-475a-820f-e24be4ae6d03" providerId="AD" clId="Web-{34D38A80-F963-0736-8399-005B33D06E0A}" dt="2025-06-06T17:02:52.880" v="7" actId="1076"/>
          <ac:spMkLst>
            <pc:docMk/>
            <pc:sldMk cId="1176057266" sldId="269"/>
            <ac:spMk id="7" creationId="{FA562730-7FE0-8F4A-86C2-44327203878D}"/>
          </ac:spMkLst>
        </pc:spChg>
        <pc:spChg chg="mod">
          <ac:chgData name="Sennott, Liam Ricker" userId="S::lsennott@mgh.harvard.edu::699396ff-0d25-475a-820f-e24be4ae6d03" providerId="AD" clId="Web-{34D38A80-F963-0736-8399-005B33D06E0A}" dt="2025-06-06T17:03:34.303" v="25" actId="1076"/>
          <ac:spMkLst>
            <pc:docMk/>
            <pc:sldMk cId="1176057266" sldId="269"/>
            <ac:spMk id="8" creationId="{FF01A73E-3FD3-3949-AC15-D8B36C095551}"/>
          </ac:spMkLst>
        </pc:spChg>
        <pc:spChg chg="mod">
          <ac:chgData name="Sennott, Liam Ricker" userId="S::lsennott@mgh.harvard.edu::699396ff-0d25-475a-820f-e24be4ae6d03" providerId="AD" clId="Web-{34D38A80-F963-0736-8399-005B33D06E0A}" dt="2025-06-06T17:02:58.380" v="9" actId="1076"/>
          <ac:spMkLst>
            <pc:docMk/>
            <pc:sldMk cId="1176057266" sldId="269"/>
            <ac:spMk id="13" creationId="{0AC33CA0-11CC-D341-9E51-3A69D43AA319}"/>
          </ac:spMkLst>
        </pc:spChg>
        <pc:picChg chg="mod">
          <ac:chgData name="Sennott, Liam Ricker" userId="S::lsennott@mgh.harvard.edu::699396ff-0d25-475a-820f-e24be4ae6d03" providerId="AD" clId="Web-{34D38A80-F963-0736-8399-005B33D06E0A}" dt="2025-06-06T17:03:28.662" v="22" actId="1076"/>
          <ac:picMkLst>
            <pc:docMk/>
            <pc:sldMk cId="1176057266" sldId="269"/>
            <ac:picMk id="10" creationId="{A3BE32BA-B7C2-41BF-D1FA-C5C25DB2C64B}"/>
          </ac:picMkLst>
        </pc:picChg>
        <pc:picChg chg="mod">
          <ac:chgData name="Sennott, Liam Ricker" userId="S::lsennott@mgh.harvard.edu::699396ff-0d25-475a-820f-e24be4ae6d03" providerId="AD" clId="Web-{34D38A80-F963-0736-8399-005B33D06E0A}" dt="2025-06-06T17:03:32.428" v="24" actId="1076"/>
          <ac:picMkLst>
            <pc:docMk/>
            <pc:sldMk cId="1176057266" sldId="269"/>
            <ac:picMk id="12" creationId="{F88DA79D-A7D0-7CF7-A34C-B06453589BAD}"/>
          </ac:picMkLst>
        </pc:picChg>
        <pc:picChg chg="mod">
          <ac:chgData name="Sennott, Liam Ricker" userId="S::lsennott@mgh.harvard.edu::699396ff-0d25-475a-820f-e24be4ae6d03" providerId="AD" clId="Web-{34D38A80-F963-0736-8399-005B33D06E0A}" dt="2025-06-06T17:02:51.365" v="6" actId="1076"/>
          <ac:picMkLst>
            <pc:docMk/>
            <pc:sldMk cId="1176057266" sldId="269"/>
            <ac:picMk id="15" creationId="{0F3A2272-C5F5-4341-6FB7-DF7279FDA7B0}"/>
          </ac:picMkLst>
        </pc:picChg>
        <pc:picChg chg="mod">
          <ac:chgData name="Sennott, Liam Ricker" userId="S::lsennott@mgh.harvard.edu::699396ff-0d25-475a-820f-e24be4ae6d03" providerId="AD" clId="Web-{34D38A80-F963-0736-8399-005B33D06E0A}" dt="2025-06-06T17:02:55.255" v="8" actId="1076"/>
          <ac:picMkLst>
            <pc:docMk/>
            <pc:sldMk cId="1176057266" sldId="269"/>
            <ac:picMk id="17" creationId="{40CC116D-06AE-6B01-6132-B456C8D71DE7}"/>
          </ac:picMkLst>
        </pc:picChg>
      </pc:sldChg>
      <pc:sldChg chg="addSp modSp addAnim">
        <pc:chgData name="Sennott, Liam Ricker" userId="S::lsennott@mgh.harvard.edu::699396ff-0d25-475a-820f-e24be4ae6d03" providerId="AD" clId="Web-{34D38A80-F963-0736-8399-005B33D06E0A}" dt="2025-06-06T17:54:04.929" v="135" actId="1076"/>
        <pc:sldMkLst>
          <pc:docMk/>
          <pc:sldMk cId="3493189520" sldId="271"/>
        </pc:sldMkLst>
        <pc:spChg chg="add mod">
          <ac:chgData name="Sennott, Liam Ricker" userId="S::lsennott@mgh.harvard.edu::699396ff-0d25-475a-820f-e24be4ae6d03" providerId="AD" clId="Web-{34D38A80-F963-0736-8399-005B33D06E0A}" dt="2025-06-06T17:53:43.226" v="101" actId="20577"/>
          <ac:spMkLst>
            <pc:docMk/>
            <pc:sldMk cId="3493189520" sldId="271"/>
            <ac:spMk id="4" creationId="{4A00FA83-6D54-F735-FEE3-A1F5F50849D9}"/>
          </ac:spMkLst>
        </pc:spChg>
        <pc:spChg chg="add mod">
          <ac:chgData name="Sennott, Liam Ricker" userId="S::lsennott@mgh.harvard.edu::699396ff-0d25-475a-820f-e24be4ae6d03" providerId="AD" clId="Web-{34D38A80-F963-0736-8399-005B33D06E0A}" dt="2025-06-06T17:54:04.929" v="135" actId="1076"/>
          <ac:spMkLst>
            <pc:docMk/>
            <pc:sldMk cId="3493189520" sldId="271"/>
            <ac:spMk id="5" creationId="{54E1BFE1-3618-E9B7-9997-ADAC0FDA7E6D}"/>
          </ac:spMkLst>
        </pc:spChg>
      </pc:sldChg>
    </pc:docChg>
  </pc:docChgLst>
  <pc:docChgLst>
    <pc:chgData name="Sennott, Liam Ricker" userId="S::lsennott@mgh.harvard.edu::699396ff-0d25-475a-820f-e24be4ae6d03" providerId="AD" clId="Web-{3D6C663B-D161-E0D2-9CB7-BD0ED0F208CD}"/>
    <pc:docChg chg="modSld">
      <pc:chgData name="Sennott, Liam Ricker" userId="S::lsennott@mgh.harvard.edu::699396ff-0d25-475a-820f-e24be4ae6d03" providerId="AD" clId="Web-{3D6C663B-D161-E0D2-9CB7-BD0ED0F208CD}" dt="2025-06-06T18:15:30.891" v="34"/>
      <pc:docMkLst>
        <pc:docMk/>
      </pc:docMkLst>
      <pc:sldChg chg="addAnim delAnim modAnim">
        <pc:chgData name="Sennott, Liam Ricker" userId="S::lsennott@mgh.harvard.edu::699396ff-0d25-475a-820f-e24be4ae6d03" providerId="AD" clId="Web-{3D6C663B-D161-E0D2-9CB7-BD0ED0F208CD}" dt="2025-06-06T18:15:30.891" v="34"/>
        <pc:sldMkLst>
          <pc:docMk/>
          <pc:sldMk cId="1042842241" sldId="258"/>
        </pc:sldMkLst>
      </pc:sldChg>
      <pc:sldChg chg="modAnim">
        <pc:chgData name="Sennott, Liam Ricker" userId="S::lsennott@mgh.harvard.edu::699396ff-0d25-475a-820f-e24be4ae6d03" providerId="AD" clId="Web-{3D6C663B-D161-E0D2-9CB7-BD0ED0F208CD}" dt="2025-06-06T18:13:04.901" v="14"/>
        <pc:sldMkLst>
          <pc:docMk/>
          <pc:sldMk cId="699808451" sldId="259"/>
        </pc:sldMkLst>
      </pc:sldChg>
      <pc:sldChg chg="delAnim modAnim">
        <pc:chgData name="Sennott, Liam Ricker" userId="S::lsennott@mgh.harvard.edu::699396ff-0d25-475a-820f-e24be4ae6d03" providerId="AD" clId="Web-{3D6C663B-D161-E0D2-9CB7-BD0ED0F208CD}" dt="2025-06-06T18:12:20.055" v="13"/>
        <pc:sldMkLst>
          <pc:docMk/>
          <pc:sldMk cId="4128741978" sldId="262"/>
        </pc:sldMkLst>
      </pc:sldChg>
      <pc:sldChg chg="delAnim">
        <pc:chgData name="Sennott, Liam Ricker" userId="S::lsennott@mgh.harvard.edu::699396ff-0d25-475a-820f-e24be4ae6d03" providerId="AD" clId="Web-{3D6C663B-D161-E0D2-9CB7-BD0ED0F208CD}" dt="2025-06-06T18:10:59.067" v="7"/>
        <pc:sldMkLst>
          <pc:docMk/>
          <pc:sldMk cId="1176057266" sldId="269"/>
        </pc:sldMkLst>
      </pc:sldChg>
    </pc:docChg>
  </pc:docChgLst>
  <pc:docChgLst>
    <pc:chgData name="Sennott, Liam Ricker" userId="S::lsennott@mgh.harvard.edu::699396ff-0d25-475a-820f-e24be4ae6d03" providerId="AD" clId="Web-{1C1CB07A-B04F-FA28-C0C3-C354A2A8F64C}"/>
    <pc:docChg chg="modSld">
      <pc:chgData name="Sennott, Liam Ricker" userId="S::lsennott@mgh.harvard.edu::699396ff-0d25-475a-820f-e24be4ae6d03" providerId="AD" clId="Web-{1C1CB07A-B04F-FA28-C0C3-C354A2A8F64C}" dt="2025-06-06T19:12:18.161" v="16" actId="1076"/>
      <pc:docMkLst>
        <pc:docMk/>
      </pc:docMkLst>
      <pc:sldChg chg="delAnim modAnim">
        <pc:chgData name="Sennott, Liam Ricker" userId="S::lsennott@mgh.harvard.edu::699396ff-0d25-475a-820f-e24be4ae6d03" providerId="AD" clId="Web-{1C1CB07A-B04F-FA28-C0C3-C354A2A8F64C}" dt="2025-06-06T19:03:33.756" v="5"/>
        <pc:sldMkLst>
          <pc:docMk/>
          <pc:sldMk cId="3493189520" sldId="271"/>
        </pc:sldMkLst>
      </pc:sldChg>
      <pc:sldChg chg="delAnim">
        <pc:chgData name="Sennott, Liam Ricker" userId="S::lsennott@mgh.harvard.edu::699396ff-0d25-475a-820f-e24be4ae6d03" providerId="AD" clId="Web-{1C1CB07A-B04F-FA28-C0C3-C354A2A8F64C}" dt="2025-06-06T19:02:49.239" v="3"/>
        <pc:sldMkLst>
          <pc:docMk/>
          <pc:sldMk cId="3377778075" sldId="274"/>
        </pc:sldMkLst>
      </pc:sldChg>
      <pc:sldChg chg="addSp delSp modSp addAnim delAnim">
        <pc:chgData name="Sennott, Liam Ricker" userId="S::lsennott@mgh.harvard.edu::699396ff-0d25-475a-820f-e24be4ae6d03" providerId="AD" clId="Web-{1C1CB07A-B04F-FA28-C0C3-C354A2A8F64C}" dt="2025-06-06T19:12:18.161" v="16" actId="1076"/>
        <pc:sldMkLst>
          <pc:docMk/>
          <pc:sldMk cId="4129476439" sldId="291"/>
        </pc:sldMkLst>
        <pc:picChg chg="add mod">
          <ac:chgData name="Sennott, Liam Ricker" userId="S::lsennott@mgh.harvard.edu::699396ff-0d25-475a-820f-e24be4ae6d03" providerId="AD" clId="Web-{1C1CB07A-B04F-FA28-C0C3-C354A2A8F64C}" dt="2025-06-06T19:12:13.270" v="14" actId="14100"/>
          <ac:picMkLst>
            <pc:docMk/>
            <pc:sldMk cId="4129476439" sldId="291"/>
            <ac:picMk id="2" creationId="{B7A480EF-0464-1D83-06AE-7EC666300CA3}"/>
          </ac:picMkLst>
        </pc:picChg>
        <pc:picChg chg="del">
          <ac:chgData name="Sennott, Liam Ricker" userId="S::lsennott@mgh.harvard.edu::699396ff-0d25-475a-820f-e24be4ae6d03" providerId="AD" clId="Web-{1C1CB07A-B04F-FA28-C0C3-C354A2A8F64C}" dt="2025-06-06T19:10:56.034" v="6"/>
          <ac:picMkLst>
            <pc:docMk/>
            <pc:sldMk cId="4129476439" sldId="291"/>
            <ac:picMk id="4" creationId="{02DAD3F3-9D1B-9515-3705-85121D6ACCC0}"/>
          </ac:picMkLst>
        </pc:picChg>
        <pc:picChg chg="mod">
          <ac:chgData name="Sennott, Liam Ricker" userId="S::lsennott@mgh.harvard.edu::699396ff-0d25-475a-820f-e24be4ae6d03" providerId="AD" clId="Web-{1C1CB07A-B04F-FA28-C0C3-C354A2A8F64C}" dt="2025-06-06T19:12:18.161" v="16" actId="1076"/>
          <ac:picMkLst>
            <pc:docMk/>
            <pc:sldMk cId="4129476439" sldId="291"/>
            <ac:picMk id="6" creationId="{906B36E6-DD7F-72A5-B172-758BF22D171C}"/>
          </ac:picMkLst>
        </pc:picChg>
      </pc:sldChg>
      <pc:sldChg chg="delAnim">
        <pc:chgData name="Sennott, Liam Ricker" userId="S::lsennott@mgh.harvard.edu::699396ff-0d25-475a-820f-e24be4ae6d03" providerId="AD" clId="Web-{1C1CB07A-B04F-FA28-C0C3-C354A2A8F64C}" dt="2025-06-06T19:01:42.862" v="2"/>
        <pc:sldMkLst>
          <pc:docMk/>
          <pc:sldMk cId="1045266972" sldId="292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BB46E8-DB74-8746-81F3-6774068ED9B7}" type="datetimeFigureOut">
              <a:rPr lang="en-US" smtClean="0"/>
              <a:t>6/2/26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CC3E0F-56E3-D043-9080-79CECFE27F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3562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‘Demo’ clicks the hand raised button in the toolbar, and then a hand icon shows up in the participants toolbar. Use this to let the course staff know you have a question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CC3E0F-56E3-D043-9080-79CECFE27FA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27789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Make sure to test how slides look in </a:t>
            </a:r>
            <a:r>
              <a:rPr lang="en-US" dirty="0" err="1"/>
              <a:t>gathertown</a:t>
            </a:r>
            <a:r>
              <a:rPr lang="en-US" dirty="0"/>
              <a:t> (may need to switch </a:t>
            </a:r>
            <a:r>
              <a:rPr lang="en-US"/>
              <a:t>to individual window view for them to look right)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CC3E0F-56E3-D043-9080-79CECFE27FA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46266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CC3E0F-56E3-D043-9080-79CECFE27FA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4666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You can change your appearance and name by clicking the arrow in the left side of the bottom toolbar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CC3E0F-56E3-D043-9080-79CECFE27FA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7071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7">
            <a:extLst>
              <a:ext uri="{FF2B5EF4-FFF2-40B4-BE49-F238E27FC236}">
                <a16:creationId xmlns:a16="http://schemas.microsoft.com/office/drawing/2014/main" id="{F2291C4A-894B-D441-B0D3-3E1EB3B4D76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2030923-502E-9744-A764-6E8FB931A66F}" type="slidenum">
              <a:rPr lang="en-US" altLang="en-US"/>
              <a:pPr/>
              <a:t>10</a:t>
            </a:fld>
            <a:endParaRPr lang="en-US" altLang="en-US"/>
          </a:p>
        </p:txBody>
      </p:sp>
      <p:sp>
        <p:nvSpPr>
          <p:cNvPr id="11266" name="Rectangle 2">
            <a:extLst>
              <a:ext uri="{FF2B5EF4-FFF2-40B4-BE49-F238E27FC236}">
                <a16:creationId xmlns:a16="http://schemas.microsoft.com/office/drawing/2014/main" id="{3A427BDA-D29D-9248-9695-31B20B0809B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84213"/>
            <a:ext cx="6096000" cy="3429000"/>
          </a:xfrm>
          <a:ln/>
        </p:spPr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61EEDE36-F261-BB46-907D-7BE004A6539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5988" y="4341813"/>
            <a:ext cx="5026025" cy="41179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r>
              <a:rPr lang="en-US" altLang="en-US" dirty="0"/>
              <a:t>Come to the social</a:t>
            </a:r>
          </a:p>
          <a:p>
            <a:pPr eaLnBrk="1" hangingPunct="1"/>
            <a:r>
              <a:rPr lang="en-US" altLang="en-US" dirty="0"/>
              <a:t>Upload slides here</a:t>
            </a:r>
          </a:p>
          <a:p>
            <a:pPr eaLnBrk="1" hangingPunct="1"/>
            <a:r>
              <a:rPr lang="en-US" altLang="en-US" dirty="0"/>
              <a:t>Access tutorials here</a:t>
            </a:r>
          </a:p>
        </p:txBody>
      </p:sp>
    </p:spTree>
    <p:extLst>
      <p:ext uri="{BB962C8B-B14F-4D97-AF65-F5344CB8AC3E}">
        <p14:creationId xmlns:p14="http://schemas.microsoft.com/office/powerpoint/2010/main" val="22674922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6CCB48-FDCF-E541-8E67-4EFEC26379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54036AA-AB2E-C94E-839D-46CB3910E8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B7DD36-7EDF-504F-8453-D97854C7CA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554EC-623E-E74D-A1C5-2D0A7A07DE64}" type="datetimeFigureOut">
              <a:rPr lang="en-US" smtClean="0"/>
              <a:t>6/2/26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986741-A592-D34A-9B71-017C19EFA7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3CD639-C409-AE40-B797-2E3B23EDA6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50CE6-96F8-4A4F-8740-60074BEAC7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70380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88FDB8-C0C4-3847-BEB8-1316A4E571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23FBC17-3B40-1540-834D-1212D82677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85276F-971C-594F-9640-E2D5C512EC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554EC-623E-E74D-A1C5-2D0A7A07DE64}" type="datetimeFigureOut">
              <a:rPr lang="en-US" smtClean="0"/>
              <a:t>6/2/26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C11994-D4C6-0445-B637-8E3AAC6E18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FA0DE2-7033-7246-A79E-392BC6ACE4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50CE6-96F8-4A4F-8740-60074BEAC7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1273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4A1F5A6-A7DE-3642-8886-184AC5A4D62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A535FCE-6E50-C84E-9CDE-DC2EE07C09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BF3430-C70A-FA45-8F54-53C11A84E8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554EC-623E-E74D-A1C5-2D0A7A07DE64}" type="datetimeFigureOut">
              <a:rPr lang="en-US" smtClean="0"/>
              <a:t>6/2/26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A254FA-D87D-9E4E-9394-9625197B63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06724E-27ED-8041-BE16-45798679CD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50CE6-96F8-4A4F-8740-60074BEAC7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67553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7C5794-7442-444D-8DEB-BAC61926E8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772598-6339-654B-AF99-68AB76C368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314BF4-CF0E-BA46-868E-CA415C8A86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554EC-623E-E74D-A1C5-2D0A7A07DE64}" type="datetimeFigureOut">
              <a:rPr lang="en-US" smtClean="0"/>
              <a:t>6/2/26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05B715-6F25-8E49-B41A-41A568FFF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01495D-2CC0-0A40-A767-406455900C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50CE6-96F8-4A4F-8740-60074BEAC7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25529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7DC15F-9829-0148-A32C-B436BF95A2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A9E2A3-4795-FB47-8B7E-309584007A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3C1519-E033-C742-8E69-6B31F419EE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554EC-623E-E74D-A1C5-2D0A7A07DE64}" type="datetimeFigureOut">
              <a:rPr lang="en-US" smtClean="0"/>
              <a:t>6/2/26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E21946-7273-8D43-856A-0CD414D3A6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916C6B-174D-984D-AB5D-F0C1E0BD2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50CE6-96F8-4A4F-8740-60074BEAC7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9111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26C094-70E5-9C4F-8081-602837A3CF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683E24-198C-4443-83AD-BC6C2844E4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C6A39E-9991-5F4E-BC78-158638EF8C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59E663D-9B90-3747-B59C-F50745349F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554EC-623E-E74D-A1C5-2D0A7A07DE64}" type="datetimeFigureOut">
              <a:rPr lang="en-US" smtClean="0"/>
              <a:t>6/2/26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867004-3382-0F49-81C3-00A85B0A07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418187-61DB-8B4E-9B45-F40757E769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50CE6-96F8-4A4F-8740-60074BEAC7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3108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AF4650-77C2-9841-9943-C97E13879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2D4C6D-376E-7E40-A212-D63952A172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D9B951-4BFD-FC40-8C92-EDEF5F1F6A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9506295-C3FE-2C4A-8D6E-7D113646E7C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734697F-00C7-A34D-B7CB-79D243BDE03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63909A5-74A1-8446-ACCC-FE08C85F88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554EC-623E-E74D-A1C5-2D0A7A07DE64}" type="datetimeFigureOut">
              <a:rPr lang="en-US" smtClean="0"/>
              <a:t>6/2/26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41C7B0C-6C3D-524E-BAE1-C78E5693CE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5EFA409-A769-F649-847B-BCC9D6BFAD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50CE6-96F8-4A4F-8740-60074BEAC7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78750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11EE36-C56B-8B4C-82E7-4D4ACCBBE2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8437BE5-5701-3440-893D-52C86618ED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554EC-623E-E74D-A1C5-2D0A7A07DE64}" type="datetimeFigureOut">
              <a:rPr lang="en-US" smtClean="0"/>
              <a:t>6/2/26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7EE009A-0D17-7946-9B61-0F4A9B1904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2A2694-92EC-F544-B909-4F725A5EFD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50CE6-96F8-4A4F-8740-60074BEAC7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33215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9AE3CB7-41A2-944D-82C5-29274232CA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554EC-623E-E74D-A1C5-2D0A7A07DE64}" type="datetimeFigureOut">
              <a:rPr lang="en-US" smtClean="0"/>
              <a:t>6/2/26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AFB5CB3-990B-A348-8C6C-BBDB7CA896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6A42A3-8EA0-954B-925C-FBBA51851A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50CE6-96F8-4A4F-8740-60074BEAC7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30656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08B5A4-BF42-644F-A353-E8A98FA276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94C0F6-2728-FE45-8D2D-69D7F61DF8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B8DD06B-650B-FD44-BCF4-8D6F034495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3F5479-3A50-D146-BB81-6960B9AB8D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554EC-623E-E74D-A1C5-2D0A7A07DE64}" type="datetimeFigureOut">
              <a:rPr lang="en-US" smtClean="0"/>
              <a:t>6/2/26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E726598-7CD5-5345-8E4E-6B885D2FB6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25013E-DD13-C347-B9CB-C69108BB9D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50CE6-96F8-4A4F-8740-60074BEAC7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11779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4F2AAC-CA8E-2542-B9F1-985230A004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3C2FE72-C17B-A045-9D25-79C7C0EF537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87A5FF-768A-754F-8787-2A884C0220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F997DB-CBDB-C44D-941F-C25ADEFD52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554EC-623E-E74D-A1C5-2D0A7A07DE64}" type="datetimeFigureOut">
              <a:rPr lang="en-US" smtClean="0"/>
              <a:t>6/2/26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4F9F36-0867-6442-B9BC-CE1C50A99A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13CA505-3805-A54A-9954-ED81196EA8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50CE6-96F8-4A4F-8740-60074BEAC7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12845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EEF4A97-4B49-9D47-821B-2DE66AEDD0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722207-3435-D744-9F09-D707B8A9E2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1F64E5-47AD-3444-9CBE-AF26F705FF7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6554EC-623E-E74D-A1C5-2D0A7A07DE64}" type="datetimeFigureOut">
              <a:rPr lang="en-US" smtClean="0"/>
              <a:t>6/2/26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65EF36-2EF2-A142-9710-3256842620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51711F-0793-EB4F-B871-EFE172555A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A50CE6-96F8-4A4F-8740-60074BEAC7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528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3">
            <a:extLst>
              <a:ext uri="{FF2B5EF4-FFF2-40B4-BE49-F238E27FC236}">
                <a16:creationId xmlns:a16="http://schemas.microsoft.com/office/drawing/2014/main" id="{2622EC4E-45CF-4FDA-B91C-61E0552218C0}"/>
              </a:ext>
            </a:extLst>
          </p:cNvPr>
          <p:cNvSpPr/>
          <p:nvPr/>
        </p:nvSpPr>
        <p:spPr>
          <a:xfrm rot="16200000">
            <a:off x="8480877" y="3259917"/>
            <a:ext cx="3030876" cy="3369041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D53BE97-3D97-ADEE-DED4-51486C627BD8}"/>
              </a:ext>
            </a:extLst>
          </p:cNvPr>
          <p:cNvSpPr/>
          <p:nvPr/>
        </p:nvSpPr>
        <p:spPr>
          <a:xfrm>
            <a:off x="922961" y="660114"/>
            <a:ext cx="10346077" cy="5537771"/>
          </a:xfrm>
          <a:prstGeom prst="rect">
            <a:avLst/>
          </a:prstGeom>
          <a:solidFill>
            <a:schemeClr val="bg1">
              <a:alpha val="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7207345-BC0C-B647-9895-D62FF8BAE4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78595" y="1858354"/>
            <a:ext cx="9231410" cy="3542045"/>
          </a:xfrm>
        </p:spPr>
        <p:txBody>
          <a:bodyPr anchor="b">
            <a:normAutofit fontScale="90000"/>
          </a:bodyPr>
          <a:lstStyle/>
          <a:p>
            <a:pPr algn="l"/>
            <a:r>
              <a:rPr lang="en-US" sz="11500" dirty="0"/>
              <a:t>Welcome to the </a:t>
            </a:r>
            <a:r>
              <a:rPr lang="en-US" sz="11500" dirty="0" err="1"/>
              <a:t>FreeSurfer</a:t>
            </a:r>
            <a:r>
              <a:rPr lang="en-US" sz="11500" dirty="0"/>
              <a:t> Course!</a:t>
            </a:r>
          </a:p>
        </p:txBody>
      </p:sp>
    </p:spTree>
    <p:extLst>
      <p:ext uri="{BB962C8B-B14F-4D97-AF65-F5344CB8AC3E}">
        <p14:creationId xmlns:p14="http://schemas.microsoft.com/office/powerpoint/2010/main" val="514560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2">
            <a:extLst>
              <a:ext uri="{FF2B5EF4-FFF2-40B4-BE49-F238E27FC236}">
                <a16:creationId xmlns:a16="http://schemas.microsoft.com/office/drawing/2014/main" id="{42DCFF6B-71A2-E349-BF8E-975F29F8D9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7896" y="-13562"/>
            <a:ext cx="8280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3900" b="1" dirty="0">
                <a:solidFill>
                  <a:schemeClr val="tx2"/>
                </a:solidFill>
                <a:latin typeface="+mj-lt"/>
              </a:rPr>
              <a:t>Course Schedule</a:t>
            </a:r>
            <a:endParaRPr lang="en-US" altLang="en-US" sz="3900" dirty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10242" name="Text Box 3">
            <a:extLst>
              <a:ext uri="{FF2B5EF4-FFF2-40B4-BE49-F238E27FC236}">
                <a16:creationId xmlns:a16="http://schemas.microsoft.com/office/drawing/2014/main" id="{A0CC3408-742F-6548-BE25-6DC7257ABE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803" y="822816"/>
            <a:ext cx="11110586" cy="4830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14400" indent="-457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371600" indent="-457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828800" indent="-457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286000" indent="-457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743200" indent="-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200400" indent="-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657600" indent="-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114800" indent="-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15000"/>
              </a:lnSpc>
              <a:spcBef>
                <a:spcPct val="45000"/>
              </a:spcBef>
            </a:pPr>
            <a:r>
              <a:rPr lang="en-US" altLang="en-US" sz="2400" dirty="0">
                <a:latin typeface="Times New Roman" panose="02020603050405020304" pitchFamily="18" charset="0"/>
              </a:rPr>
              <a:t>https://</a:t>
            </a:r>
            <a:r>
              <a:rPr lang="en-US" altLang="en-US" sz="2400" dirty="0" err="1">
                <a:latin typeface="Times New Roman" panose="02020603050405020304" pitchFamily="18" charset="0"/>
              </a:rPr>
              <a:t>surfer.nmr.mgh.harvard.edu</a:t>
            </a:r>
            <a:r>
              <a:rPr lang="en-US" altLang="en-US" sz="2400" dirty="0">
                <a:latin typeface="Times New Roman" panose="02020603050405020304" pitchFamily="18" charset="0"/>
              </a:rPr>
              <a:t>/</a:t>
            </a:r>
            <a:r>
              <a:rPr lang="en-US" altLang="en-US" sz="2400" dirty="0" err="1">
                <a:latin typeface="Times New Roman" panose="02020603050405020304" pitchFamily="18" charset="0"/>
              </a:rPr>
              <a:t>fswiki</a:t>
            </a:r>
            <a:r>
              <a:rPr lang="en-US" altLang="en-US" sz="2400" dirty="0">
                <a:latin typeface="Times New Roman" panose="02020603050405020304" pitchFamily="18" charset="0"/>
              </a:rPr>
              <a:t>/</a:t>
            </a:r>
            <a:r>
              <a:rPr lang="en-US" altLang="en-US" sz="2400" dirty="0" err="1">
                <a:latin typeface="Times New Roman" panose="02020603050405020304" pitchFamily="18" charset="0"/>
              </a:rPr>
              <a:t>VirtualCourse</a:t>
            </a:r>
            <a:endParaRPr lang="en-US" altLang="en-US" sz="2400" dirty="0">
              <a:latin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3625DD6-D801-D67E-2B4D-C528420265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524565"/>
            <a:ext cx="6848874" cy="465723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CA79A56-326B-4FA6-4DA9-6A88C552E6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02345" y="2986241"/>
            <a:ext cx="6589655" cy="3301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9476439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ff-page Connector 9">
            <a:extLst>
              <a:ext uri="{FF2B5EF4-FFF2-40B4-BE49-F238E27FC236}">
                <a16:creationId xmlns:a16="http://schemas.microsoft.com/office/drawing/2014/main" id="{A775BC19-A235-E49F-7E40-066ECDDA01E3}"/>
              </a:ext>
            </a:extLst>
          </p:cNvPr>
          <p:cNvSpPr/>
          <p:nvPr/>
        </p:nvSpPr>
        <p:spPr>
          <a:xfrm rot="16200000">
            <a:off x="738611" y="1681479"/>
            <a:ext cx="2979949" cy="3566160"/>
          </a:xfrm>
          <a:prstGeom prst="flowChartOffpageConnector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4BAB670-5180-AA41-AB33-74176AF113F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8929" b="82857" l="7324" r="92958">
                        <a14:foregroundMark x1="44225" y1="23571" x2="44225" y2="32143"/>
                        <a14:foregroundMark x1="7606" y1="58929" x2="7324" y2="68214"/>
                        <a14:foregroundMark x1="7324" y1="68214" x2="7324" y2="68214"/>
                        <a14:foregroundMark x1="14930" y1="65000" x2="17746" y2="65357"/>
                        <a14:foregroundMark x1="44507" y1="66429" x2="45070" y2="69643"/>
                        <a14:foregroundMark x1="80563" y1="65000" x2="73521" y2="65000"/>
                        <a14:foregroundMark x1="92958" y1="60714" x2="92958" y2="68214"/>
                      </a14:backgroundRemoval>
                    </a14:imgEffect>
                  </a14:imgLayer>
                </a14:imgProps>
              </a:ext>
            </a:extLst>
          </a:blip>
          <a:srcRect b="7435"/>
          <a:stretch/>
        </p:blipFill>
        <p:spPr>
          <a:xfrm>
            <a:off x="4777316" y="952576"/>
            <a:ext cx="3649394" cy="2664384"/>
          </a:xfrm>
          <a:prstGeom prst="rect">
            <a:avLst/>
          </a:prstGeom>
        </p:spPr>
      </p:pic>
      <p:sp>
        <p:nvSpPr>
          <p:cNvPr id="2" name="Rectangle 2">
            <a:extLst>
              <a:ext uri="{FF2B5EF4-FFF2-40B4-BE49-F238E27FC236}">
                <a16:creationId xmlns:a16="http://schemas.microsoft.com/office/drawing/2014/main" id="{DF20EF71-E48E-517C-7AAB-69E4473809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5800" y="0"/>
            <a:ext cx="8280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3900" b="1" dirty="0">
                <a:solidFill>
                  <a:schemeClr val="tx2"/>
                </a:solidFill>
                <a:latin typeface="+mj-lt"/>
              </a:rPr>
              <a:t>Navigating in </a:t>
            </a:r>
            <a:r>
              <a:rPr lang="en-US" altLang="en-US" sz="3900" b="1" dirty="0" err="1">
                <a:solidFill>
                  <a:schemeClr val="tx2"/>
                </a:solidFill>
                <a:latin typeface="+mj-lt"/>
              </a:rPr>
              <a:t>Gather.Town</a:t>
            </a:r>
            <a:endParaRPr lang="en-US" altLang="en-US" sz="3900" dirty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D57B9E2-B5FC-EAA1-0C4B-98B8F15D0A54}"/>
              </a:ext>
            </a:extLst>
          </p:cNvPr>
          <p:cNvSpPr txBox="1"/>
          <p:nvPr/>
        </p:nvSpPr>
        <p:spPr>
          <a:xfrm>
            <a:off x="711200" y="2341174"/>
            <a:ext cx="261112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+mj-lt"/>
              </a:rPr>
              <a:t>Use Keyboard Arrow Keys to navigate around the room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3010B6C-A2A1-4BDB-BE11-6138468310DB}"/>
              </a:ext>
            </a:extLst>
          </p:cNvPr>
          <p:cNvSpPr txBox="1"/>
          <p:nvPr/>
        </p:nvSpPr>
        <p:spPr>
          <a:xfrm>
            <a:off x="8180336" y="3464559"/>
            <a:ext cx="853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+mj-lt"/>
              </a:rPr>
              <a:t>OR</a:t>
            </a:r>
          </a:p>
        </p:txBody>
      </p:sp>
      <p:pic>
        <p:nvPicPr>
          <p:cNvPr id="1028" name="Picture 4" descr="Gaming Keyboard With Different WASD Keys Stock Photo, Picture and Royalty  Free Image. Image 36045117.">
            <a:extLst>
              <a:ext uri="{FF2B5EF4-FFF2-40B4-BE49-F238E27FC236}">
                <a16:creationId xmlns:a16="http://schemas.microsoft.com/office/drawing/2014/main" id="{EE3D1399-3935-0403-ACC4-CD48CFEEC02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36" t="13096" r="23729" b="22370"/>
          <a:stretch/>
        </p:blipFill>
        <p:spPr bwMode="auto">
          <a:xfrm>
            <a:off x="7843520" y="3902429"/>
            <a:ext cx="3902975" cy="2673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26FBC7D-3452-E0DD-C839-43DE8DCBE6D6}"/>
              </a:ext>
            </a:extLst>
          </p:cNvPr>
          <p:cNvSpPr txBox="1"/>
          <p:nvPr/>
        </p:nvSpPr>
        <p:spPr>
          <a:xfrm>
            <a:off x="439119" y="5708542"/>
            <a:ext cx="6160575" cy="52322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63500" dist="38100" dir="2700000">
              <a:srgbClr val="000000">
                <a:alpha val="40000"/>
              </a:srgb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Times New Roman"/>
                <a:cs typeface="Arial"/>
              </a:rPr>
              <a:t>Or double-click where you want to go!</a:t>
            </a:r>
            <a:endParaRPr lang="en-US" sz="280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042842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1" animBg="1"/>
      <p:bldP spid="11" grpId="0"/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011D783-95B8-7446-8A74-D0234A0CBD98}"/>
              </a:ext>
            </a:extLst>
          </p:cNvPr>
          <p:cNvSpPr txBox="1"/>
          <p:nvPr/>
        </p:nvSpPr>
        <p:spPr>
          <a:xfrm>
            <a:off x="1910222" y="3009849"/>
            <a:ext cx="355424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If someone is on the podium/megaphone, </a:t>
            </a:r>
          </a:p>
          <a:p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…everyone will be able to hear them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F01A73E-3FD3-3949-AC15-D8B36C095551}"/>
              </a:ext>
            </a:extLst>
          </p:cNvPr>
          <p:cNvSpPr txBox="1"/>
          <p:nvPr/>
        </p:nvSpPr>
        <p:spPr>
          <a:xfrm>
            <a:off x="7468642" y="4584610"/>
            <a:ext cx="434187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If you “enter a private space” such as a classroom</a:t>
            </a:r>
          </a:p>
          <a:p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…only those in the same room can hear each other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A562730-7FE0-8F4A-86C2-44327203878D}"/>
              </a:ext>
            </a:extLst>
          </p:cNvPr>
          <p:cNvSpPr txBox="1"/>
          <p:nvPr/>
        </p:nvSpPr>
        <p:spPr>
          <a:xfrm>
            <a:off x="2591069" y="336584"/>
            <a:ext cx="408068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If you stand near someone</a:t>
            </a:r>
          </a:p>
          <a:p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…it starts a private conversation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AC33CA0-11CC-D341-9E51-3A69D43AA319}"/>
              </a:ext>
            </a:extLst>
          </p:cNvPr>
          <p:cNvSpPr txBox="1"/>
          <p:nvPr/>
        </p:nvSpPr>
        <p:spPr>
          <a:xfrm>
            <a:off x="9518732" y="330697"/>
            <a:ext cx="252029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If you walk away from someone</a:t>
            </a:r>
          </a:p>
          <a:p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…you will no longer be able to hear/</a:t>
            </a:r>
            <a:r>
              <a:rPr lang="en-US" sz="2800" u="sng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see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them</a:t>
            </a:r>
          </a:p>
        </p:txBody>
      </p:sp>
      <p:pic>
        <p:nvPicPr>
          <p:cNvPr id="10" name="Picture 9" descr="A pixel art of a light switch&#10;&#10;AI-generated content may be incorrect.">
            <a:extLst>
              <a:ext uri="{FF2B5EF4-FFF2-40B4-BE49-F238E27FC236}">
                <a16:creationId xmlns:a16="http://schemas.microsoft.com/office/drawing/2014/main" id="{A3BE32BA-B7C2-41BF-D1FA-C5C25DB2C64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6748"/>
          <a:stretch/>
        </p:blipFill>
        <p:spPr>
          <a:xfrm>
            <a:off x="270902" y="2800242"/>
            <a:ext cx="1442552" cy="1960918"/>
          </a:xfrm>
          <a:prstGeom prst="rect">
            <a:avLst/>
          </a:prstGeom>
        </p:spPr>
      </p:pic>
      <p:pic>
        <p:nvPicPr>
          <p:cNvPr id="12" name="Picture 11" descr="A video game of a room with chairs and a table&#10;&#10;AI-generated content may be incorrect.">
            <a:extLst>
              <a:ext uri="{FF2B5EF4-FFF2-40B4-BE49-F238E27FC236}">
                <a16:creationId xmlns:a16="http://schemas.microsoft.com/office/drawing/2014/main" id="{F88DA79D-A7D0-7CF7-A34C-B06453589B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2102" y="4473912"/>
            <a:ext cx="1875744" cy="2033517"/>
          </a:xfrm>
          <a:prstGeom prst="rect">
            <a:avLst/>
          </a:prstGeom>
        </p:spPr>
      </p:pic>
      <p:pic>
        <p:nvPicPr>
          <p:cNvPr id="15" name="Picture 14" descr="A screenshot of a video game&#10;&#10;AI-generated content may be incorrect.">
            <a:extLst>
              <a:ext uri="{FF2B5EF4-FFF2-40B4-BE49-F238E27FC236}">
                <a16:creationId xmlns:a16="http://schemas.microsoft.com/office/drawing/2014/main" id="{0F3A2272-C5F5-4341-6FB7-DF7279FDA7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0902" y="180610"/>
            <a:ext cx="2057400" cy="2082800"/>
          </a:xfrm>
          <a:prstGeom prst="rect">
            <a:avLst/>
          </a:prstGeom>
        </p:spPr>
      </p:pic>
      <p:pic>
        <p:nvPicPr>
          <p:cNvPr id="17" name="Picture 16" descr="A screenshot of a video game&#10;&#10;AI-generated content may be incorrect.">
            <a:extLst>
              <a:ext uri="{FF2B5EF4-FFF2-40B4-BE49-F238E27FC236}">
                <a16:creationId xmlns:a16="http://schemas.microsoft.com/office/drawing/2014/main" id="{40CC116D-06AE-6B01-6132-B456C8D71DE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5523" b="7650"/>
          <a:stretch/>
        </p:blipFill>
        <p:spPr>
          <a:xfrm>
            <a:off x="6889630" y="157654"/>
            <a:ext cx="2108200" cy="3263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60572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1"/>
      <p:bldP spid="13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857F2D5E-8FA2-D046-9F41-0FBBD907F152}"/>
              </a:ext>
            </a:extLst>
          </p:cNvPr>
          <p:cNvCxnSpPr>
            <a:cxnSpLocks/>
          </p:cNvCxnSpPr>
          <p:nvPr/>
        </p:nvCxnSpPr>
        <p:spPr>
          <a:xfrm>
            <a:off x="2825692" y="2879678"/>
            <a:ext cx="0" cy="1311174"/>
          </a:xfrm>
          <a:prstGeom prst="straightConnector1">
            <a:avLst/>
          </a:prstGeom>
          <a:ln w="7620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A computer screen shot of a game&#10;&#10;AI-generated content may be incorrect.">
            <a:extLst>
              <a:ext uri="{FF2B5EF4-FFF2-40B4-BE49-F238E27FC236}">
                <a16:creationId xmlns:a16="http://schemas.microsoft.com/office/drawing/2014/main" id="{4FB59E18-E0BB-86C8-DA70-7A6F0F64C8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618" y="164269"/>
            <a:ext cx="9110665" cy="4921439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A3487232-FB5E-8A41-BD6A-CA828F3DCCBE}"/>
              </a:ext>
            </a:extLst>
          </p:cNvPr>
          <p:cNvSpPr txBox="1"/>
          <p:nvPr/>
        </p:nvSpPr>
        <p:spPr>
          <a:xfrm>
            <a:off x="8373889" y="5199593"/>
            <a:ext cx="3532484" cy="1384995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+mj-lt"/>
              </a:rPr>
              <a:t>Speakers will stand on podium to talk to everyone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D5D85628-52D9-834A-8870-4CA500D06ED9}"/>
              </a:ext>
            </a:extLst>
          </p:cNvPr>
          <p:cNvCxnSpPr>
            <a:cxnSpLocks/>
          </p:cNvCxnSpPr>
          <p:nvPr/>
        </p:nvCxnSpPr>
        <p:spPr>
          <a:xfrm flipH="1" flipV="1">
            <a:off x="3852809" y="1794139"/>
            <a:ext cx="4212404" cy="3538149"/>
          </a:xfrm>
          <a:prstGeom prst="straightConnector1">
            <a:avLst/>
          </a:prstGeom>
          <a:ln w="7620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Frame 12">
            <a:extLst>
              <a:ext uri="{FF2B5EF4-FFF2-40B4-BE49-F238E27FC236}">
                <a16:creationId xmlns:a16="http://schemas.microsoft.com/office/drawing/2014/main" id="{3273700F-53B5-764B-93E3-56161FEB5152}"/>
              </a:ext>
            </a:extLst>
          </p:cNvPr>
          <p:cNvSpPr/>
          <p:nvPr/>
        </p:nvSpPr>
        <p:spPr>
          <a:xfrm>
            <a:off x="2511506" y="312299"/>
            <a:ext cx="1239671" cy="1333810"/>
          </a:xfrm>
          <a:prstGeom prst="frame">
            <a:avLst>
              <a:gd name="adj1" fmla="val 16628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9808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video game&#10;&#10;AI-generated content may be incorrect.">
            <a:extLst>
              <a:ext uri="{FF2B5EF4-FFF2-40B4-BE49-F238E27FC236}">
                <a16:creationId xmlns:a16="http://schemas.microsoft.com/office/drawing/2014/main" id="{8595F98D-CA4B-8191-6832-45CD85560D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0764" y="0"/>
            <a:ext cx="10517618" cy="6858000"/>
          </a:xfrm>
          <a:prstGeom prst="rect">
            <a:avLst/>
          </a:prstGeom>
        </p:spPr>
      </p:pic>
      <p:sp>
        <p:nvSpPr>
          <p:cNvPr id="4" name="Down Arrow 3">
            <a:extLst>
              <a:ext uri="{FF2B5EF4-FFF2-40B4-BE49-F238E27FC236}">
                <a16:creationId xmlns:a16="http://schemas.microsoft.com/office/drawing/2014/main" id="{DBC02A7E-4FC1-3AE9-4970-F00AAE2EE2BF}"/>
              </a:ext>
            </a:extLst>
          </p:cNvPr>
          <p:cNvSpPr/>
          <p:nvPr/>
        </p:nvSpPr>
        <p:spPr>
          <a:xfrm>
            <a:off x="1497409" y="5035344"/>
            <a:ext cx="586853" cy="1194114"/>
          </a:xfrm>
          <a:prstGeom prst="down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Down Arrow 6">
            <a:extLst>
              <a:ext uri="{FF2B5EF4-FFF2-40B4-BE49-F238E27FC236}">
                <a16:creationId xmlns:a16="http://schemas.microsoft.com/office/drawing/2014/main" id="{69AA4C4A-5B92-534B-BB1F-D19C38A30622}"/>
              </a:ext>
            </a:extLst>
          </p:cNvPr>
          <p:cNvSpPr/>
          <p:nvPr/>
        </p:nvSpPr>
        <p:spPr>
          <a:xfrm rot="14813234">
            <a:off x="8165504" y="526662"/>
            <a:ext cx="586853" cy="1801504"/>
          </a:xfrm>
          <a:prstGeom prst="down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BCB7877-773E-3485-E45A-FBD4F00CCF50}"/>
              </a:ext>
            </a:extLst>
          </p:cNvPr>
          <p:cNvSpPr txBox="1"/>
          <p:nvPr/>
        </p:nvSpPr>
        <p:spPr>
          <a:xfrm>
            <a:off x="2235291" y="803956"/>
            <a:ext cx="3532484" cy="954107"/>
          </a:xfrm>
          <a:prstGeom prst="rect">
            <a:avLst/>
          </a:prstGeom>
          <a:solidFill>
            <a:srgbClr val="00B0F0"/>
          </a:solidFill>
          <a:ln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+mj-lt"/>
              </a:rPr>
              <a:t>Raise your hand to ask questions!</a:t>
            </a:r>
          </a:p>
        </p:txBody>
      </p:sp>
    </p:spTree>
    <p:extLst>
      <p:ext uri="{BB962C8B-B14F-4D97-AF65-F5344CB8AC3E}">
        <p14:creationId xmlns:p14="http://schemas.microsoft.com/office/powerpoint/2010/main" val="4128741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video game&#10;&#10;Description automatically generated">
            <a:extLst>
              <a:ext uri="{FF2B5EF4-FFF2-40B4-BE49-F238E27FC236}">
                <a16:creationId xmlns:a16="http://schemas.microsoft.com/office/drawing/2014/main" id="{B618CD7D-C62D-74B0-5962-45057F181E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881" y="438616"/>
            <a:ext cx="12050492" cy="6025246"/>
          </a:xfrm>
          <a:prstGeom prst="rect">
            <a:avLst/>
          </a:prstGeom>
        </p:spPr>
      </p:pic>
      <p:sp>
        <p:nvSpPr>
          <p:cNvPr id="6" name="Frame 5">
            <a:extLst>
              <a:ext uri="{FF2B5EF4-FFF2-40B4-BE49-F238E27FC236}">
                <a16:creationId xmlns:a16="http://schemas.microsoft.com/office/drawing/2014/main" id="{7696CBB4-C5B0-9E4F-980D-6F104405662C}"/>
              </a:ext>
            </a:extLst>
          </p:cNvPr>
          <p:cNvSpPr/>
          <p:nvPr/>
        </p:nvSpPr>
        <p:spPr>
          <a:xfrm>
            <a:off x="10992270" y="5991026"/>
            <a:ext cx="668740" cy="618585"/>
          </a:xfrm>
          <a:prstGeom prst="frame">
            <a:avLst>
              <a:gd name="adj1" fmla="val 22117"/>
            </a:avLst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42430497-041F-0549-A0E4-200C6E22D1F6}"/>
              </a:ext>
            </a:extLst>
          </p:cNvPr>
          <p:cNvCxnSpPr>
            <a:cxnSpLocks/>
          </p:cNvCxnSpPr>
          <p:nvPr/>
        </p:nvCxnSpPr>
        <p:spPr>
          <a:xfrm>
            <a:off x="6484883" y="3626069"/>
            <a:ext cx="4330262" cy="2291384"/>
          </a:xfrm>
          <a:prstGeom prst="straightConnector1">
            <a:avLst/>
          </a:prstGeom>
          <a:ln w="7620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34107BC-D519-3844-8604-1B00140B1340}"/>
              </a:ext>
            </a:extLst>
          </p:cNvPr>
          <p:cNvSpPr txBox="1"/>
          <p:nvPr/>
        </p:nvSpPr>
        <p:spPr>
          <a:xfrm>
            <a:off x="3117845" y="2976698"/>
            <a:ext cx="4166887" cy="523220"/>
          </a:xfrm>
          <a:prstGeom prst="rect">
            <a:avLst/>
          </a:prstGeom>
          <a:solidFill>
            <a:schemeClr val="accent4"/>
          </a:solidFill>
          <a:ln>
            <a:solidFill>
              <a:schemeClr val="accent5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+mj-lt"/>
              </a:rPr>
              <a:t>Chat function!</a:t>
            </a:r>
          </a:p>
        </p:txBody>
      </p:sp>
      <p:pic>
        <p:nvPicPr>
          <p:cNvPr id="4" name="Picture 3" descr="A hand in a circle&#10;&#10;AI-generated content may be incorrect.">
            <a:extLst>
              <a:ext uri="{FF2B5EF4-FFF2-40B4-BE49-F238E27FC236}">
                <a16:creationId xmlns:a16="http://schemas.microsoft.com/office/drawing/2014/main" id="{381D3BEC-FEEF-51C8-161C-58643687DB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48971" y="6117888"/>
            <a:ext cx="353182" cy="345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7778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video game screen shot of a room with tables and chairs&#10;&#10;Description automatically generated">
            <a:extLst>
              <a:ext uri="{FF2B5EF4-FFF2-40B4-BE49-F238E27FC236}">
                <a16:creationId xmlns:a16="http://schemas.microsoft.com/office/drawing/2014/main" id="{1CE60D4A-7E2F-7187-2339-E70BE5FBE8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8708" y="215721"/>
            <a:ext cx="9474584" cy="642655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F1F1FC6-FC8A-2EFB-B915-0783323CCE2B}"/>
              </a:ext>
            </a:extLst>
          </p:cNvPr>
          <p:cNvSpPr txBox="1"/>
          <p:nvPr/>
        </p:nvSpPr>
        <p:spPr>
          <a:xfrm>
            <a:off x="2090671" y="3633521"/>
            <a:ext cx="4166887" cy="523220"/>
          </a:xfrm>
          <a:prstGeom prst="rect">
            <a:avLst/>
          </a:prstGeom>
          <a:solidFill>
            <a:srgbClr val="92D050"/>
          </a:solidFill>
          <a:ln>
            <a:solidFill>
              <a:schemeClr val="accent5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+mj-lt"/>
              </a:rPr>
              <a:t>Tech Support room</a:t>
            </a:r>
          </a:p>
        </p:txBody>
      </p:sp>
    </p:spTree>
    <p:extLst>
      <p:ext uri="{BB962C8B-B14F-4D97-AF65-F5344CB8AC3E}">
        <p14:creationId xmlns:p14="http://schemas.microsoft.com/office/powerpoint/2010/main" val="10452669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screenshot of a video game&#10;&#10;AI-generated content may be incorrect.">
            <a:extLst>
              <a:ext uri="{FF2B5EF4-FFF2-40B4-BE49-F238E27FC236}">
                <a16:creationId xmlns:a16="http://schemas.microsoft.com/office/drawing/2014/main" id="{10F7C168-43BE-A127-551E-F7A735021A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007" y="222213"/>
            <a:ext cx="7772400" cy="6182988"/>
          </a:xfrm>
          <a:prstGeom prst="rect">
            <a:avLst/>
          </a:prstGeom>
        </p:spPr>
      </p:pic>
      <p:sp>
        <p:nvSpPr>
          <p:cNvPr id="7" name="Down Arrow 6">
            <a:extLst>
              <a:ext uri="{FF2B5EF4-FFF2-40B4-BE49-F238E27FC236}">
                <a16:creationId xmlns:a16="http://schemas.microsoft.com/office/drawing/2014/main" id="{EDD539B4-3481-F54E-98FA-78B985D767DA}"/>
              </a:ext>
            </a:extLst>
          </p:cNvPr>
          <p:cNvSpPr/>
          <p:nvPr/>
        </p:nvSpPr>
        <p:spPr>
          <a:xfrm rot="7472508">
            <a:off x="4981467" y="2180687"/>
            <a:ext cx="586853" cy="2372876"/>
          </a:xfrm>
          <a:prstGeom prst="downArrow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076477B-7733-8645-970E-11CC82C6B403}"/>
              </a:ext>
            </a:extLst>
          </p:cNvPr>
          <p:cNvSpPr txBox="1"/>
          <p:nvPr/>
        </p:nvSpPr>
        <p:spPr>
          <a:xfrm>
            <a:off x="6060665" y="4281543"/>
            <a:ext cx="6129811" cy="2123658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+mj-lt"/>
              </a:rPr>
              <a:t>TO USE THE WHITEBOARD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>
                <a:latin typeface="+mj-lt"/>
              </a:rPr>
              <a:t>Walk near a whiteboard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>
                <a:latin typeface="+mj-lt"/>
              </a:rPr>
              <a:t>Press the ‘X’ key</a:t>
            </a:r>
          </a:p>
          <a:p>
            <a:r>
              <a:rPr lang="en-US" sz="2400" b="1" i="1" dirty="0">
                <a:latin typeface="+mj-lt"/>
              </a:rPr>
              <a:t>You’ll be able to draw/explain things during tutorials if needed</a:t>
            </a:r>
          </a:p>
        </p:txBody>
      </p:sp>
    </p:spTree>
    <p:extLst>
      <p:ext uri="{BB962C8B-B14F-4D97-AF65-F5344CB8AC3E}">
        <p14:creationId xmlns:p14="http://schemas.microsoft.com/office/powerpoint/2010/main" val="7757841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omputer screen shot of a game&#10;&#10;AI-generated content may be incorrect.">
            <a:extLst>
              <a:ext uri="{FF2B5EF4-FFF2-40B4-BE49-F238E27FC236}">
                <a16:creationId xmlns:a16="http://schemas.microsoft.com/office/drawing/2014/main" id="{00A98456-D982-3AB1-DAA8-7460BDF654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81000"/>
            <a:ext cx="12192000" cy="60960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27F79E8-F1B1-0046-AF54-1AF6C46CBD2F}"/>
              </a:ext>
            </a:extLst>
          </p:cNvPr>
          <p:cNvSpPr txBox="1"/>
          <p:nvPr/>
        </p:nvSpPr>
        <p:spPr>
          <a:xfrm>
            <a:off x="552696" y="1952565"/>
            <a:ext cx="2970965" cy="1384995"/>
          </a:xfrm>
          <a:prstGeom prst="rect">
            <a:avLst/>
          </a:prstGeom>
          <a:solidFill>
            <a:srgbClr val="00B0F0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+mj-lt"/>
              </a:rPr>
              <a:t>Change your avatar name &amp; appearance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DDCB2281-95AD-2D4A-B700-CBD7F061B2E0}"/>
              </a:ext>
            </a:extLst>
          </p:cNvPr>
          <p:cNvCxnSpPr>
            <a:cxnSpLocks/>
          </p:cNvCxnSpPr>
          <p:nvPr/>
        </p:nvCxnSpPr>
        <p:spPr>
          <a:xfrm>
            <a:off x="1269402" y="3520441"/>
            <a:ext cx="400983" cy="2440738"/>
          </a:xfrm>
          <a:prstGeom prst="straightConnector1">
            <a:avLst/>
          </a:prstGeom>
          <a:ln w="1587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Frame 7">
            <a:extLst>
              <a:ext uri="{FF2B5EF4-FFF2-40B4-BE49-F238E27FC236}">
                <a16:creationId xmlns:a16="http://schemas.microsoft.com/office/drawing/2014/main" id="{31DF6158-2243-764C-96C3-E856FBD5F0F2}"/>
              </a:ext>
            </a:extLst>
          </p:cNvPr>
          <p:cNvSpPr/>
          <p:nvPr/>
        </p:nvSpPr>
        <p:spPr>
          <a:xfrm>
            <a:off x="1438491" y="5997627"/>
            <a:ext cx="463789" cy="515821"/>
          </a:xfrm>
          <a:prstGeom prst="frame">
            <a:avLst>
              <a:gd name="adj1" fmla="val 22117"/>
            </a:avLst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19" name="Picture 18" descr="A hand in a circle&#10;&#10;AI-generated content may be incorrect.">
            <a:extLst>
              <a:ext uri="{FF2B5EF4-FFF2-40B4-BE49-F238E27FC236}">
                <a16:creationId xmlns:a16="http://schemas.microsoft.com/office/drawing/2014/main" id="{9C17DBA6-A4E6-42F5-3C69-9E8738D160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40771" y="6149340"/>
            <a:ext cx="334485" cy="32765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A00FA83-6D54-F735-FEE3-A1F5F50849D9}"/>
              </a:ext>
            </a:extLst>
          </p:cNvPr>
          <p:cNvSpPr txBox="1"/>
          <p:nvPr/>
        </p:nvSpPr>
        <p:spPr>
          <a:xfrm>
            <a:off x="5328757" y="1472118"/>
            <a:ext cx="4856592" cy="954107"/>
          </a:xfrm>
          <a:prstGeom prst="rect">
            <a:avLst/>
          </a:prstGeom>
          <a:solidFill>
            <a:srgbClr val="00B0F0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2800" b="1" dirty="0">
                <a:latin typeface="+mj-lt"/>
              </a:rPr>
              <a:t>Please change your avatar's name to </a:t>
            </a:r>
            <a:r>
              <a:rPr lang="en-US" sz="2800" b="1" u="sng" dirty="0">
                <a:latin typeface="+mj-lt"/>
              </a:rPr>
              <a:t>only</a:t>
            </a:r>
            <a:r>
              <a:rPr lang="en-US" sz="2800" b="1" dirty="0">
                <a:latin typeface="+mj-lt"/>
              </a:rPr>
              <a:t> your first name! 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4E1BFE1-3618-E9B7-9997-ADAC0FDA7E6D}"/>
              </a:ext>
            </a:extLst>
          </p:cNvPr>
          <p:cNvSpPr txBox="1"/>
          <p:nvPr/>
        </p:nvSpPr>
        <p:spPr>
          <a:xfrm>
            <a:off x="5326174" y="3781366"/>
            <a:ext cx="4856592" cy="954107"/>
          </a:xfrm>
          <a:prstGeom prst="rect">
            <a:avLst/>
          </a:prstGeom>
          <a:solidFill>
            <a:srgbClr val="00B0F0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2800" b="1" dirty="0">
                <a:latin typeface="+mj-lt"/>
              </a:rPr>
              <a:t>All course staff will be named 'FS [First Name]'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3189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4" grpId="0" animBg="1"/>
      <p:bldP spid="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imes New Roman-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AB38B0E00A05A4CB82962370917B9B0" ma:contentTypeVersion="20" ma:contentTypeDescription="Create a new document." ma:contentTypeScope="" ma:versionID="1468b60004aa90ae5e6df82401561a20">
  <xsd:schema xmlns:xsd="http://www.w3.org/2001/XMLSchema" xmlns:xs="http://www.w3.org/2001/XMLSchema" xmlns:p="http://schemas.microsoft.com/office/2006/metadata/properties" xmlns:ns1="http://schemas.microsoft.com/sharepoint/v3" xmlns:ns2="a37ef848-9fe6-48fc-8a34-e140b0d77026" xmlns:ns3="eab0fe3d-a927-409b-a465-657fb8ac4841" xmlns:ns4="d1680238-2266-4ab1-9ebd-8eb4f05a8cbc" targetNamespace="http://schemas.microsoft.com/office/2006/metadata/properties" ma:root="true" ma:fieldsID="97b025827e5e079008cc5a829ceebb02" ns1:_="" ns2:_="" ns3:_="" ns4:_="">
    <xsd:import namespace="http://schemas.microsoft.com/sharepoint/v3"/>
    <xsd:import namespace="a37ef848-9fe6-48fc-8a34-e140b0d77026"/>
    <xsd:import namespace="eab0fe3d-a927-409b-a465-657fb8ac4841"/>
    <xsd:import namespace="d1680238-2266-4ab1-9ebd-8eb4f05a8cb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1:PublishingStartDate" minOccurs="0"/>
                <xsd:element ref="ns1:PublishingExpirationDate" minOccurs="0"/>
                <xsd:element ref="ns2:lcf76f155ced4ddcb4097134ff3c332f" minOccurs="0"/>
                <xsd:element ref="ns4:TaxCatchAll" minOccurs="0"/>
                <xsd:element ref="ns2:DateandTime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21" nillable="true" ma:displayName="Scheduling Start Date" ma:description="Scheduling Start Date is a site column created by the Publishing feature. It is used to specify the date and time on which this page will first appear to site visitors." ma:internalName="PublishingStartDate">
      <xsd:simpleType>
        <xsd:restriction base="dms:Unknown"/>
      </xsd:simpleType>
    </xsd:element>
    <xsd:element name="PublishingExpirationDate" ma:index="22" nillable="true" ma:displayName="Scheduling End Date" ma:description="Scheduling End Date is a site column created by the Publishing feature. It is used to specify the date and time on which this page will no longer appear to site visitors.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37ef848-9fe6-48fc-8a34-e140b0d7702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4" nillable="true" ma:taxonomy="true" ma:internalName="lcf76f155ced4ddcb4097134ff3c332f" ma:taxonomyFieldName="MediaServiceImageTags" ma:displayName="Image Tags" ma:readOnly="false" ma:fieldId="{5cf76f15-5ced-4ddc-b409-7134ff3c332f}" ma:taxonomyMulti="true" ma:sspId="860c9a04-0a06-4c47-89e2-9dbcedd85f4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DateandTime" ma:index="26" nillable="true" ma:displayName="Date and Time" ma:format="DateOnly" ma:internalName="DateandTime">
      <xsd:simpleType>
        <xsd:restriction base="dms:DateTime"/>
      </xsd:simpleType>
    </xsd:element>
    <xsd:element name="MediaServiceObjectDetectorVersions" ma:index="2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8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ab0fe3d-a927-409b-a465-657fb8ac4841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1680238-2266-4ab1-9ebd-8eb4f05a8cbc" elementFormDefault="qualified">
    <xsd:import namespace="http://schemas.microsoft.com/office/2006/documentManagement/types"/>
    <xsd:import namespace="http://schemas.microsoft.com/office/infopath/2007/PartnerControls"/>
    <xsd:element name="TaxCatchAll" ma:index="25" nillable="true" ma:displayName="Taxonomy Catch All Column" ma:hidden="true" ma:list="{4d3d797d-d9cc-464f-8179-d7353531d356}" ma:internalName="TaxCatchAll" ma:showField="CatchAllData" ma:web="eab0fe3d-a927-409b-a465-657fb8ac484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ateandTime xmlns="a37ef848-9fe6-48fc-8a34-e140b0d77026" xsi:nil="true"/>
    <lcf76f155ced4ddcb4097134ff3c332f xmlns="a37ef848-9fe6-48fc-8a34-e140b0d77026">
      <Terms xmlns="http://schemas.microsoft.com/office/infopath/2007/PartnerControls"/>
    </lcf76f155ced4ddcb4097134ff3c332f>
    <TaxCatchAll xmlns="d1680238-2266-4ab1-9ebd-8eb4f05a8cbc" xsi:nil="true"/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2ED272E9-D30D-409A-A4C0-883CF6BBB8C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A393FD7-89B3-4821-89FC-77E962D4DE3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a37ef848-9fe6-48fc-8a34-e140b0d77026"/>
    <ds:schemaRef ds:uri="eab0fe3d-a927-409b-a465-657fb8ac4841"/>
    <ds:schemaRef ds:uri="d1680238-2266-4ab1-9ebd-8eb4f05a8cb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664ED8B-B344-4F71-AAD9-E8CD1A532CFF}">
  <ds:schemaRefs>
    <ds:schemaRef ds:uri="http://schemas.microsoft.com/office/2006/metadata/properties"/>
    <ds:schemaRef ds:uri="http://schemas.microsoft.com/office/infopath/2007/PartnerControls"/>
    <ds:schemaRef ds:uri="a37ef848-9fe6-48fc-8a34-e140b0d77026"/>
    <ds:schemaRef ds:uri="d1680238-2266-4ab1-9ebd-8eb4f05a8cbc"/>
    <ds:schemaRef ds:uri="http://schemas.microsoft.com/sharepoint/v3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221</TotalTime>
  <Words>285</Words>
  <Application>Microsoft Macintosh PowerPoint</Application>
  <PresentationFormat>Widescreen</PresentationFormat>
  <Paragraphs>37</Paragraphs>
  <Slides>10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Times New Roman</vt:lpstr>
      <vt:lpstr>Office Theme</vt:lpstr>
      <vt:lpstr>Welcome to the FreeSurfer Course!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2022 FreeSurfer Virtual Course</dc:title>
  <dc:creator>Cordero, Devani Coryn</dc:creator>
  <cp:lastModifiedBy>Sennott, Liam Ricker</cp:lastModifiedBy>
  <cp:revision>167</cp:revision>
  <dcterms:created xsi:type="dcterms:W3CDTF">2022-09-06T20:12:31Z</dcterms:created>
  <dcterms:modified xsi:type="dcterms:W3CDTF">2026-06-02T17:23:12Z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0x0101001AB38B0E00A05A4CB82962370917B9B0</vt:lpwstr>
  </property>
  <property fmtid="{D5CDD505-2E9C-101B-9397-08002B2CF9AE}" pid="3" name="MediaServiceImageTags">
    <vt:lpwstr/>
  </property>
</Properties>
</file>